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68B327-7EA7-438D-8BDD-8C7BA0795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A27FF37-6404-4BE9-A9D5-EBF7EBBAA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AF95BF-4019-497A-BB2D-94B000B43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492E50-BF6A-49A2-B92D-E1BE2810A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D99A7F-2493-4CC3-BD04-AFFF2B7B3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91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319BE-C71A-4102-8DA3-FDBF993F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9D7FC3-992C-4138-B029-59D132321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7A9194-3177-4C0A-B444-4D631F32C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2CDC9B-F904-43CC-B98A-2B83F52C8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394DF5-DF41-48AF-9D2C-3905DEA0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7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EAC0F02-C06E-44DE-8BB0-DCC79912D0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3D5CF7-5A08-41B9-9008-6664499A9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5A025E-1E93-4AEC-AB87-37706410A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DD684-89D7-4FC6-94FE-257013305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FC7913-ECBE-4286-A9E5-1FA26A33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99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F74F2-F6E0-451D-B542-3F72FC7CB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40DC92-5120-464F-91E5-C55CE9A48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A5003B-2217-4684-8B83-4DFE57F8B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1EAA44-4CC3-488A-B731-641044B5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19F887-626A-42E8-A82C-241D98219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77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13384E-6549-4403-BB50-3566C6F54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EEC41F-3ED6-4C4A-A18B-392D1C045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0342EC-E426-47B0-ABCA-42A588011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3EFE31-DB23-467B-9435-2581EDC49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F2F505-1EA3-4DCF-BAF3-6F815617B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73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17C87E-6751-4712-8B0E-FD2653722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38CBF7-8CC2-4E3D-9D66-DC46E3606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2E0DFD-91FF-4A1C-9FA8-049247FE6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5C84A5-D8A5-4B27-A48A-B1E7E1A6E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80CBD2-5744-4939-8602-BD57A3169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89D287-810E-4104-A35E-0897BFE4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37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57ED17-FFEE-4F1B-857E-85E5FEE6E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2DC850-08DD-453E-85AA-3BACC8E1B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8E836F-2458-4B9C-89EF-ABB32C228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4DE696-FD45-4A21-B4A9-356480711A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782D993-57A2-431C-85F4-451751DC9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3EF827A-AEBA-41EC-B6BA-D5C50F2C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2B3901D-72CB-48A6-A360-B4FD19562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F6B8645-5E11-4F93-89F5-218DD39D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7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796689-7A61-485C-865F-369E73702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2C5855-1EE1-4B82-978C-647111162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198096-9E4D-408A-96A6-1E98B636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33BCDEE-442E-49A1-8CE7-3AE842A90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7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87F6134-A3A2-44B0-88B9-F7C10518F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14CB36-504F-4940-850B-9C5B2DF1B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6D648D-03FB-4E51-8ED2-C4104466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90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0F4A2-C7D7-40D1-9951-6E022BEE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3DBE5E-29AC-4F8A-982A-C6F87C2A1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47A07A-EC02-4961-9FE6-58FA0B722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8978E4-24BB-4A6C-B7AF-42E2740E2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793EF6-4D71-4D06-89E8-9D9DA960E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A9A568-B0BE-46EC-865B-A5702361C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4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94837F-0766-47D3-A673-F930843C0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9EC8429-16AF-4774-985C-6051F56C17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49B963-43E6-48E1-B561-5401FED9D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4B0D02-6A56-42E8-BDC7-ED22A6732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7E54FA-B3B5-4E44-B2D8-B45F014F7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648F5F-7E23-47B8-99A7-D75E0C58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84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70F60-7054-45FB-810C-99E39A7AC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5B2132-0079-4529-897C-E01D1EF2D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C96F52-0A7C-4111-8840-01A160833F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ABE70-CBBD-4F43-876D-522A023EE3A3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59E6AF-12AA-4BB1-8297-EF3C67E4F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3C0E68-641D-4BE7-B603-94CEA78A8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1BB9-556A-476C-8117-18D9F6873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72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4B8ACC-6042-43E4-9C18-EF07E94F130A}"/>
                  </a:ext>
                </a:extLst>
              </p:cNvPr>
              <p:cNvSpPr txBox="1"/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Министерство образования и науки Республики Башкортостан</m:t>
                      </m:r>
                    </m:oMath>
                  </m:oMathPara>
                </a14:m>
                <a:endParaRPr kumimoji="0" lang="ru-RU" sz="1800" b="0" i="1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Центр непрерывного повышения профессионального мастерства педагогических работников 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ГБПОУ Уфимский многопрофильный профессиональный колледж </m:t>
                      </m:r>
                    </m:oMath>
                  </m:oMathPara>
                </a14:m>
                <a:endParaRPr kumimoji="0" lang="ru-RU" sz="1800" b="0" i="1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4B8ACC-6042-43E4-9C18-EF07E94F1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BC600CD-FDBF-4D87-8557-CEB1377DF101}"/>
              </a:ext>
            </a:extLst>
          </p:cNvPr>
          <p:cNvSpPr txBox="1"/>
          <p:nvPr/>
        </p:nvSpPr>
        <p:spPr>
          <a:xfrm>
            <a:off x="1852623" y="1869880"/>
            <a:ext cx="84811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Разбор типичных ошибок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при выполнении задания №22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ОГЭ по математике</a:t>
            </a:r>
          </a:p>
        </p:txBody>
      </p:sp>
      <p:pic>
        <p:nvPicPr>
          <p:cNvPr id="7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130" y="904706"/>
            <a:ext cx="1708770" cy="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E1B3DBA-FC15-46CB-A875-F76410B21285}"/>
              </a:ext>
            </a:extLst>
          </p:cNvPr>
          <p:cNvSpPr txBox="1"/>
          <p:nvPr/>
        </p:nvSpPr>
        <p:spPr>
          <a:xfrm>
            <a:off x="4600281" y="4675695"/>
            <a:ext cx="7296250" cy="11798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SimSun-ExtG" panose="02010609060101010101" pitchFamily="49" charset="-122"/>
              </a:rPr>
              <a:t>Преподаватель ЦНППМП ПР,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SimSun-ExtG" panose="02010609060101010101" pitchFamily="49" charset="-122"/>
              </a:rPr>
              <a:t>региональный координатор РМА  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SimSun-ExtG" panose="02010609060101010101" pitchFamily="49" charset="-122"/>
              </a:rPr>
              <a:t>Демидова С.В.</a:t>
            </a:r>
          </a:p>
        </p:txBody>
      </p:sp>
    </p:spTree>
    <p:extLst>
      <p:ext uri="{BB962C8B-B14F-4D97-AF65-F5344CB8AC3E}">
        <p14:creationId xmlns:p14="http://schemas.microsoft.com/office/powerpoint/2010/main" val="33933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BC600CD-FDBF-4D87-8557-CEB1377DF101}"/>
              </a:ext>
            </a:extLst>
          </p:cNvPr>
          <p:cNvSpPr txBox="1"/>
          <p:nvPr/>
        </p:nvSpPr>
        <p:spPr>
          <a:xfrm>
            <a:off x="1852623" y="1869880"/>
            <a:ext cx="8481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3945" y="90720"/>
            <a:ext cx="1439709" cy="54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1539FAA-CBC3-46D8-B951-93950A4C008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802"/>
          <a:stretch/>
        </p:blipFill>
        <p:spPr>
          <a:xfrm>
            <a:off x="150857" y="143665"/>
            <a:ext cx="10483088" cy="573149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3B803C-0BF9-4015-8554-C9DA2D0E88E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500" t="7592" r="7267" b="6451"/>
          <a:stretch/>
        </p:blipFill>
        <p:spPr>
          <a:xfrm>
            <a:off x="7538140" y="4341790"/>
            <a:ext cx="4653860" cy="145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1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pic>
        <p:nvPicPr>
          <p:cNvPr id="7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259" y="155580"/>
            <a:ext cx="1439082" cy="54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71A89CD-FE58-42D2-8180-3CAEBA9B98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362"/>
          <a:stretch/>
        </p:blipFill>
        <p:spPr>
          <a:xfrm>
            <a:off x="212755" y="155580"/>
            <a:ext cx="10515600" cy="565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400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pic>
        <p:nvPicPr>
          <p:cNvPr id="7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984" y="91358"/>
            <a:ext cx="1356281" cy="517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74DEDFA-BFB0-4313-88FD-9074A34AA10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415"/>
          <a:stretch/>
        </p:blipFill>
        <p:spPr>
          <a:xfrm>
            <a:off x="348600" y="91358"/>
            <a:ext cx="10339384" cy="561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6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pic>
        <p:nvPicPr>
          <p:cNvPr id="7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5664" y="129089"/>
            <a:ext cx="1158319" cy="441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7C77F72-7552-417A-9841-2DAED9C10AC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014"/>
          <a:stretch/>
        </p:blipFill>
        <p:spPr>
          <a:xfrm>
            <a:off x="686590" y="204504"/>
            <a:ext cx="10200173" cy="556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07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pic>
        <p:nvPicPr>
          <p:cNvPr id="7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2826" y="79808"/>
            <a:ext cx="1271440" cy="48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66EE2C-9A13-41B1-B736-BBC20127EC0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750"/>
          <a:stretch/>
        </p:blipFill>
        <p:spPr>
          <a:xfrm>
            <a:off x="212175" y="158393"/>
            <a:ext cx="10560651" cy="5717621"/>
          </a:xfrm>
          <a:prstGeom prst="rect">
            <a:avLst/>
          </a:prstGeom>
        </p:spPr>
      </p:pic>
      <p:sp>
        <p:nvSpPr>
          <p:cNvPr id="11" name="Блок-схема: решение 10">
            <a:extLst>
              <a:ext uri="{FF2B5EF4-FFF2-40B4-BE49-F238E27FC236}">
                <a16:creationId xmlns:a16="http://schemas.microsoft.com/office/drawing/2014/main" id="{65C33729-B09D-4A67-8C2F-100DEE0B4949}"/>
              </a:ext>
            </a:extLst>
          </p:cNvPr>
          <p:cNvSpPr/>
          <p:nvPr/>
        </p:nvSpPr>
        <p:spPr>
          <a:xfrm>
            <a:off x="320511" y="1897420"/>
            <a:ext cx="611957" cy="365013"/>
          </a:xfrm>
          <a:prstGeom prst="flowChartDecisi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36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4B8ACC-6042-43E4-9C18-EF07E94F130A}"/>
                  </a:ext>
                </a:extLst>
              </p:cNvPr>
              <p:cNvSpPr txBox="1"/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Министерство образования и науки Республики Башкортостан</m:t>
                      </m:r>
                    </m:oMath>
                  </m:oMathPara>
                </a14:m>
                <a:endParaRPr kumimoji="0" lang="ru-RU" sz="1800" b="0" i="1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Центр непрерывного повышения профессионального мастерства педагогических работников </m:t>
                      </m:r>
                    </m:oMath>
                  </m:oMathPara>
                </a14:m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ГБПОУ Уфимский многопрофильный профессиональный колледж </m:t>
                      </m:r>
                    </m:oMath>
                  </m:oMathPara>
                </a14:m>
                <a:endParaRPr kumimoji="0" lang="ru-RU" sz="1800" b="0" i="1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4B8ACC-6042-43E4-9C18-EF07E94F1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130" y="904706"/>
            <a:ext cx="1708770" cy="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4954F2-8303-48C3-B3BE-63091D7267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5601" y="1982950"/>
            <a:ext cx="7969037" cy="332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792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59</Words>
  <Application>Microsoft Office PowerPoint</Application>
  <PresentationFormat>Широкоэкранный</PresentationFormat>
  <Paragraphs>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Trebuchet MS</vt:lpstr>
      <vt:lpstr>Wingdings 3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6</cp:revision>
  <dcterms:created xsi:type="dcterms:W3CDTF">2025-03-25T05:14:43Z</dcterms:created>
  <dcterms:modified xsi:type="dcterms:W3CDTF">2025-03-25T07:21:25Z</dcterms:modified>
</cp:coreProperties>
</file>